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s/slide2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59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336" y="-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13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openxmlformats.org/officeDocument/2006/relationships/customXml" Target="../customXml/item2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ustomXml" Target="../customXml/item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16.09.2024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16.09.2024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16.09.2024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16.09.2024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5733256"/>
            <a:ext cx="8229600" cy="854968"/>
          </a:xfrm>
        </p:spPr>
        <p:txBody>
          <a:bodyPr>
            <a:noAutofit/>
          </a:bodyPr>
          <a:lstStyle/>
          <a:p>
            <a:r>
              <a:rPr lang="uk-UA" sz="2000" b="1" i="1" dirty="0" smtClean="0"/>
              <a:t/>
            </a:r>
            <a:br>
              <a:rPr lang="uk-UA" sz="2000" b="1" i="1" dirty="0" smtClean="0"/>
            </a:br>
            <a:r>
              <a:rPr lang="uk-UA" sz="2000" b="1" i="1" dirty="0" smtClean="0"/>
              <a:t>ЗДО №156</a:t>
            </a:r>
            <a:br>
              <a:rPr lang="uk-UA" sz="2000" b="1" i="1" dirty="0" smtClean="0"/>
            </a:br>
            <a:r>
              <a:rPr lang="uk-UA" sz="2000" b="1" i="1" dirty="0" smtClean="0">
                <a:solidFill>
                  <a:schemeClr val="bg1">
                    <a:lumMod val="50000"/>
                  </a:schemeClr>
                </a:solidFill>
              </a:rPr>
              <a:t>музичний керівник: </a:t>
            </a:r>
            <a:r>
              <a:rPr lang="uk-UA" sz="2000" u="sng" dirty="0" err="1" smtClean="0">
                <a:solidFill>
                  <a:schemeClr val="bg1">
                    <a:lumMod val="50000"/>
                  </a:schemeClr>
                </a:solidFill>
              </a:rPr>
              <a:t>Ключинська</a:t>
            </a:r>
            <a:r>
              <a:rPr lang="uk-UA" sz="2000" u="sng" dirty="0" smtClean="0">
                <a:solidFill>
                  <a:schemeClr val="bg1">
                    <a:lumMod val="50000"/>
                  </a:schemeClr>
                </a:solidFill>
              </a:rPr>
              <a:t> Марта</a:t>
            </a:r>
            <a:r>
              <a:rPr lang="uk-UA" sz="2000" b="1" i="1" u="sng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uk-UA" sz="2000" b="1" i="1" u="sng" dirty="0" smtClean="0">
                <a:solidFill>
                  <a:schemeClr val="bg1">
                    <a:lumMod val="50000"/>
                  </a:schemeClr>
                </a:solidFill>
              </a:rPr>
            </a:br>
            <a:endParaRPr lang="uk-UA" sz="2000" b="1" i="1" u="sng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712968" cy="54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46675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0737759">
            <a:off x="1456354" y="108582"/>
            <a:ext cx="8229600" cy="1143000"/>
          </a:xfrm>
        </p:spPr>
        <p:txBody>
          <a:bodyPr>
            <a:normAutofit/>
          </a:bodyPr>
          <a:lstStyle/>
          <a:p>
            <a:r>
              <a:rPr lang="uk-UA" sz="2800" b="1" i="1" u="sng" dirty="0" smtClean="0">
                <a:solidFill>
                  <a:schemeClr val="accent3">
                    <a:lumMod val="50000"/>
                  </a:schemeClr>
                </a:solidFill>
              </a:rPr>
              <a:t>Ключ до музичної скрині</a:t>
            </a:r>
            <a:endParaRPr lang="uk-UA" sz="2800" b="1" i="1" u="sng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84133">
            <a:off x="407393" y="1941620"/>
            <a:ext cx="5604208" cy="4133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94928"/>
            <a:ext cx="6696744" cy="6058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44633">
            <a:off x="686849" y="459469"/>
            <a:ext cx="4448975" cy="3591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16447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653136"/>
            <a:ext cx="1614452" cy="21047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202"/>
          </a:xfrm>
        </p:spPr>
        <p:txBody>
          <a:bodyPr>
            <a:normAutofit/>
          </a:bodyPr>
          <a:lstStyle/>
          <a:p>
            <a:r>
              <a:rPr lang="uk-UA" sz="2000" dirty="0" smtClean="0"/>
              <a:t>                                        Грають тільки на діатонічних  ДЗВІНОЧКАХ</a:t>
            </a:r>
            <a:endParaRPr lang="uk-UA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60648"/>
            <a:ext cx="2304256" cy="180769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276872"/>
            <a:ext cx="2736304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419872" y="3140968"/>
            <a:ext cx="46085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/>
              <a:t>Грають тільки на КЛАВЕСАХ</a:t>
            </a:r>
            <a:endParaRPr lang="uk-UA" sz="2000" dirty="0"/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905164"/>
            <a:ext cx="1486024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059832" y="5589240"/>
            <a:ext cx="55446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/>
              <a:t>Граємо одночасно на КЛАВЕСАХ і ДЗВІНОЧКАХ</a:t>
            </a:r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val="41611405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10767">
            <a:off x="6523004" y="3789040"/>
            <a:ext cx="2628000" cy="262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7375">
            <a:off x="1078624" y="928041"/>
            <a:ext cx="5758694" cy="61203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i="1" dirty="0" smtClean="0">
                <a:solidFill>
                  <a:schemeClr val="accent6">
                    <a:lumMod val="50000"/>
                  </a:schemeClr>
                </a:solidFill>
              </a:rPr>
              <a:t>Звуки </a:t>
            </a:r>
            <a:r>
              <a:rPr lang="uk-UA" sz="3200" b="1" i="1" dirty="0" smtClean="0">
                <a:solidFill>
                  <a:schemeClr val="accent6">
                    <a:lumMod val="50000"/>
                  </a:schemeClr>
                </a:solidFill>
              </a:rPr>
              <a:t>інструментів:  </a:t>
            </a:r>
            <a:r>
              <a:rPr lang="uk-UA" sz="3200" b="1" i="1" u="sng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тон-блок «ДЯТЕЛ»</a:t>
            </a:r>
            <a:endParaRPr lang="uk-UA" sz="3200" b="1" i="1" u="sng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899209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60648"/>
            <a:ext cx="5688632" cy="619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>
            <a:normAutofit/>
          </a:bodyPr>
          <a:lstStyle/>
          <a:p>
            <a:r>
              <a:rPr lang="uk-UA" sz="5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Прощальний СЮРПРИЗ  </a:t>
            </a:r>
            <a:endParaRPr lang="uk-UA" sz="5400" b="1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2448957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1B308DFD1B69845BD5B70CA9D1525D9" ma:contentTypeVersion="15" ma:contentTypeDescription="Create a new document." ma:contentTypeScope="" ma:versionID="b87f4d44cc08efe2742a5a6f23fe326f">
  <xsd:schema xmlns:xsd="http://www.w3.org/2001/XMLSchema" xmlns:xs="http://www.w3.org/2001/XMLSchema" xmlns:p="http://schemas.microsoft.com/office/2006/metadata/properties" xmlns:ns2="da7d07d7-5145-4ed6-99e4-26d0809d42f9" xmlns:ns3="5b7e80e6-8821-4be9-8917-c0ee21c1c9c7" targetNamespace="http://schemas.microsoft.com/office/2006/metadata/properties" ma:root="true" ma:fieldsID="1dea168949927b9a065384756cad9036" ns2:_="" ns3:_="">
    <xsd:import namespace="da7d07d7-5145-4ed6-99e4-26d0809d42f9"/>
    <xsd:import namespace="5b7e80e6-8821-4be9-8917-c0ee21c1c9c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a7d07d7-5145-4ed6-99e4-26d0809d42f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190df430-6475-4a1d-8646-ae46a32db56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8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7e80e6-8821-4be9-8917-c0ee21c1c9c7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087ff09b-9137-4428-b485-1ead6fe43026}" ma:internalName="TaxCatchAll" ma:showField="CatchAllData" ma:web="5b7e80e6-8821-4be9-8917-c0ee21c1c9c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a7d07d7-5145-4ed6-99e4-26d0809d42f9">
      <Terms xmlns="http://schemas.microsoft.com/office/infopath/2007/PartnerControls"/>
    </lcf76f155ced4ddcb4097134ff3c332f>
    <TaxCatchAll xmlns="5b7e80e6-8821-4be9-8917-c0ee21c1c9c7" xsi:nil="true"/>
  </documentManagement>
</p:properties>
</file>

<file path=customXml/itemProps1.xml><?xml version="1.0" encoding="utf-8"?>
<ds:datastoreItem xmlns:ds="http://schemas.openxmlformats.org/officeDocument/2006/customXml" ds:itemID="{59E56C65-3311-4B30-AEB4-2CCA2738FF21}"/>
</file>

<file path=customXml/itemProps2.xml><?xml version="1.0" encoding="utf-8"?>
<ds:datastoreItem xmlns:ds="http://schemas.openxmlformats.org/officeDocument/2006/customXml" ds:itemID="{402F360F-58A0-457C-9BC4-57D6D377B68B}"/>
</file>

<file path=customXml/itemProps3.xml><?xml version="1.0" encoding="utf-8"?>
<ds:datastoreItem xmlns:ds="http://schemas.openxmlformats.org/officeDocument/2006/customXml" ds:itemID="{6090D7E5-A817-4F4A-95DE-A8EF17622651}"/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29</Words>
  <Application>Microsoft Office PowerPoint</Application>
  <PresentationFormat>Экран (4:3)</PresentationFormat>
  <Paragraphs>7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 ЗДО №156 музичний керівник: Ключинська Марта </vt:lpstr>
      <vt:lpstr>Ключ до музичної скрині</vt:lpstr>
      <vt:lpstr>                                        Грають тільки на діатонічних  ДЗВІНОЧКАХ</vt:lpstr>
      <vt:lpstr>Звуки інструментів:  тон-блок «ДЯТЕЛ»</vt:lpstr>
      <vt:lpstr>Прощальний СЮРПРИЗ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ЗДО №156 музичний керівник: Ключинська Марта </dc:title>
  <dc:creator>Admin</dc:creator>
  <cp:lastModifiedBy>Admin</cp:lastModifiedBy>
  <cp:revision>7</cp:revision>
  <dcterms:created xsi:type="dcterms:W3CDTF">2024-09-11T14:14:50Z</dcterms:created>
  <dcterms:modified xsi:type="dcterms:W3CDTF">2024-09-16T15:43:21Z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0x01010091B308DFD1B69845BD5B70CA9D1525D9</vt:lpwstr>
  </property>
</Properties>
</file>